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16256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90" y="-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8CCC-2245-4F32-822A-8E698615AD9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57DE1-3E6F-45E8-9547-D912C29AE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57DE1-3E6F-45E8-9547-D912C29AEF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01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04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4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81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84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4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3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0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28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13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2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7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974B7-DE28-4011-91A4-E5D55D56BE0B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3D5A2-7FEE-4295-96DB-16A531D7F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Создать мем &quot;опасность иконка, знаки, восклицательный знак арт&quot; - Картинки  - Meme-arsenal.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01" y="14334184"/>
            <a:ext cx="1496766" cy="147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C:\Users\Blohina_LV\Desktop\памятка\Россети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57" y="-68822"/>
            <a:ext cx="2384883" cy="1389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Blohina_LV\Desktop\памятка\РС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720" y="200481"/>
            <a:ext cx="2214104" cy="873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Blohina_LV\Desktop\памятка\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77" y="2093914"/>
            <a:ext cx="4522336" cy="25869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1060760" y="284460"/>
            <a:ext cx="101313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ПАМЯТКА </a:t>
            </a:r>
            <a:r>
              <a:rPr lang="ru-RU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 электробезопасности </a:t>
            </a:r>
          </a:p>
          <a:p>
            <a:pPr algn="ctr"/>
            <a:r>
              <a:rPr lang="ru-RU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(для строительных, сельскохозяйственных предприятий) </a:t>
            </a:r>
            <a:endParaRPr lang="ru-RU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3500" y="1856245"/>
            <a:ext cx="6851423" cy="10552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ts val="2500"/>
              </a:lnSpc>
            </a:pPr>
            <a:r>
              <a:rPr lang="ru-RU" sz="24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Ежегодно в охранных зонах ВЛ происходят несчастные случаи по личной неосторожности самих пострадавших </a:t>
            </a:r>
            <a:endParaRPr lang="ru-RU" sz="2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08600" y="4335593"/>
            <a:ext cx="651459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Ущерб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составил около 3,5 </a:t>
            </a:r>
            <a:r>
              <a:rPr lang="ru-RU" sz="2800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млн.руб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28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76092" y="3050677"/>
            <a:ext cx="668073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Обесточенные </a:t>
            </a:r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потребители: 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более 15 тыс. человек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70 социально-значимых объектов</a:t>
            </a:r>
            <a:endParaRPr lang="ru-RU" sz="28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6" name="Рисунок 15" descr="C:\Users\Blohina_LV\Desktop\памятка\Ohrannyje_zony_LEP_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681" y="5411633"/>
            <a:ext cx="5853331" cy="230271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421091" y="5031996"/>
            <a:ext cx="6094915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Внимание! </a:t>
            </a: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ЗАПРЕЩАЕТСЯ</a:t>
            </a:r>
            <a:r>
              <a:rPr lang="ru-RU" sz="3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В </a:t>
            </a:r>
            <a:r>
              <a:rPr lang="ru-RU" sz="28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ОХРАННОЙ ЗОНЕ ВЛ</a:t>
            </a:r>
            <a:r>
              <a:rPr lang="ru-RU" sz="3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  <a:endParaRPr lang="ru-RU" sz="3200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размещать предметы (материалы)</a:t>
            </a:r>
            <a:endParaRPr lang="ru-RU" sz="2400" b="0" cap="none" spc="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разводить костры </a:t>
            </a:r>
            <a:endParaRPr lang="ru-RU" sz="240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2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</a:t>
            </a:r>
            <a:r>
              <a:rPr lang="ru-RU" sz="24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роизводить </a:t>
            </a:r>
            <a:r>
              <a:rPr lang="ru-RU" sz="2400" b="0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работы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24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проводить мероприятия с массовым скоплением людей</a:t>
            </a:r>
            <a:endParaRPr lang="ru-RU" sz="2400" b="0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0005" y="8229269"/>
            <a:ext cx="11371943" cy="83099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 fontAlgn="base"/>
            <a:r>
              <a:rPr lang="ru-RU" sz="2400" b="1" dirty="0">
                <a:solidFill>
                  <a:srgbClr val="FF0000"/>
                </a:solidFill>
              </a:rPr>
              <a:t>В пределах охранных зон без письменного решения о согласовании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 fontAlgn="base"/>
            <a:r>
              <a:rPr lang="ru-RU" sz="2400" b="1" dirty="0">
                <a:solidFill>
                  <a:srgbClr val="FF0000"/>
                </a:solidFill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</a:rPr>
              <a:t> сетевыми организациями </a:t>
            </a:r>
            <a:r>
              <a:rPr lang="ru-RU" sz="2400" b="1" u="sng" dirty="0" smtClean="0">
                <a:solidFill>
                  <a:srgbClr val="FF0000"/>
                </a:solidFill>
              </a:rPr>
              <a:t>ЗАПРЕЩАЕТСЯ</a:t>
            </a:r>
            <a:r>
              <a:rPr lang="ru-RU" sz="2400" b="1" dirty="0" smtClean="0">
                <a:solidFill>
                  <a:srgbClr val="FF0000"/>
                </a:solidFill>
              </a:rPr>
              <a:t>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0004" y="12987663"/>
            <a:ext cx="11371943" cy="83099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 fontAlgn="base"/>
            <a:r>
              <a:rPr lang="ru-RU" sz="2400" b="1" dirty="0" smtClean="0">
                <a:solidFill>
                  <a:srgbClr val="FF0000"/>
                </a:solidFill>
              </a:rPr>
              <a:t>Оборванный провод ВЛ </a:t>
            </a:r>
            <a:r>
              <a:rPr lang="ru-RU" sz="2400" b="1" dirty="0" smtClean="0">
                <a:solidFill>
                  <a:srgbClr val="FF0000"/>
                </a:solidFill>
              </a:rPr>
              <a:t>прикоснулся к корпусу </a:t>
            </a:r>
            <a:r>
              <a:rPr lang="ru-RU" sz="2400" b="1" dirty="0" smtClean="0">
                <a:solidFill>
                  <a:srgbClr val="FF0000"/>
                </a:solidFill>
              </a:rPr>
              <a:t>транспортного средства, сельскохозяйственной технике, оборудованию! </a:t>
            </a:r>
            <a:r>
              <a:rPr lang="ru-RU" sz="2400" b="1" u="sng" dirty="0" smtClean="0">
                <a:solidFill>
                  <a:srgbClr val="FF0000"/>
                </a:solidFill>
              </a:rPr>
              <a:t>ЧТО ДЕЛАТЬ: 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236" y="9254549"/>
            <a:ext cx="1137071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Проезд машин и механизмов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имеющих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высоту (с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грузом или без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груза)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от поверхности дороги более 4,5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метра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Проведение земляных работ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 глубине более 0,3 метра,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планировку грунта</a:t>
            </a:r>
            <a:endParaRPr lang="ru-RU" sz="28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Полив сельскохозяйственных культур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(если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высота струи воды может составить свыше 3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метров)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Проведение сельскохозяйственных работ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применением техники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 оборудования высотой более 4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метров</a:t>
            </a:r>
            <a:endParaRPr lang="ru-RU" sz="2800" b="0" cap="none" spc="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06171" y="13912131"/>
            <a:ext cx="95857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Прекратить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движение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Исключить прикосновение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людей к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корпусу </a:t>
            </a:r>
            <a:endParaRPr lang="ru-RU" sz="280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Сообщить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 происшествии диспетчеру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сетевой организации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Не покидать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технику до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отключения </a:t>
            </a:r>
            <a:r>
              <a:rPr lang="ru-RU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электроустановки</a:t>
            </a:r>
            <a:endParaRPr lang="ru-RU" sz="28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48022" y="4906732"/>
            <a:ext cx="6543924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250403" y="2962804"/>
            <a:ext cx="461931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8" name="Picture 14" descr="Красный значок молнии в форме круга, силе, прочности, символе выигрыша на  белой предпосылке Иллюстрация вектора - иллюстрации насчитывающей логотип,  конспектов: 11013034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693" y="2545777"/>
            <a:ext cx="1511993" cy="151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86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171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Company>ПАО "МРСК Сибири"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Копылов Степан Владимирович</dc:creator>
  <cp:lastModifiedBy>Копылов Степан Владимирович</cp:lastModifiedBy>
  <cp:revision>21</cp:revision>
  <dcterms:created xsi:type="dcterms:W3CDTF">2022-06-23T08:04:27Z</dcterms:created>
  <dcterms:modified xsi:type="dcterms:W3CDTF">2022-06-28T06:33:05Z</dcterms:modified>
</cp:coreProperties>
</file>